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5294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DF21-D34C-472E-89A6-7C4F537BBBB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CE3C-3198-41F2-860D-398DC4190B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Internet and new media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B0F0"/>
                </a:solidFill>
              </a:rPr>
              <a:t>Ganesh</a:t>
            </a:r>
            <a:r>
              <a:rPr lang="en-US" dirty="0" smtClean="0">
                <a:solidFill>
                  <a:srgbClr val="00B0F0"/>
                </a:solidFill>
              </a:rPr>
              <a:t> Kumar </a:t>
            </a:r>
            <a:r>
              <a:rPr lang="en-US" dirty="0" err="1" smtClean="0">
                <a:solidFill>
                  <a:srgbClr val="00B0F0"/>
                </a:solidFill>
              </a:rPr>
              <a:t>Ranjan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MMHA&amp;PU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media study is exploration and investigation of digital culture.</a:t>
            </a:r>
          </a:p>
          <a:p>
            <a:r>
              <a:rPr lang="en-US" dirty="0" smtClean="0"/>
              <a:t>New media is an evolving area since the field is </a:t>
            </a:r>
            <a:r>
              <a:rPr lang="en-US" dirty="0" err="1" smtClean="0"/>
              <a:t>characterised</a:t>
            </a:r>
            <a:r>
              <a:rPr lang="en-US" dirty="0" smtClean="0"/>
              <a:t> by innovation and rapid change.</a:t>
            </a:r>
          </a:p>
          <a:p>
            <a:r>
              <a:rPr lang="en-US" dirty="0" smtClean="0"/>
              <a:t>Internet is important  to all aspects of social, political and civil life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Gates: ‘Google is still, you know perfect…. The bubble is still floating. You should buy their stock at any price. We had a ten year period like that.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Vise, 2006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098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IBM- HARDWARE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MICROSOFT- SOFTWARE</a:t>
            </a:r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GOOGLE- SEARCH</a:t>
            </a:r>
          </a:p>
        </p:txBody>
      </p:sp>
      <p:sp>
        <p:nvSpPr>
          <p:cNvPr id="3" name="Left Brace 2"/>
          <p:cNvSpPr/>
          <p:nvPr/>
        </p:nvSpPr>
        <p:spPr>
          <a:xfrm>
            <a:off x="1295400" y="2286000"/>
            <a:ext cx="762000" cy="1524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56472"/>
            <a:ext cx="738664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VIRTUAL MONOPOLY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flipH="1">
            <a:off x="5943600" y="2438400"/>
            <a:ext cx="838200" cy="1143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05136" y="990600"/>
            <a:ext cx="738664" cy="480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PROSECUTED FOR USING UNFAIR BUSSINESS PRACTICES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7467600" y="2971800"/>
            <a:ext cx="304800" cy="609600"/>
          </a:xfrm>
          <a:prstGeom prst="notch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24800" y="838200"/>
            <a:ext cx="461665" cy="480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PROVIDING SERVICES FOR FREE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Drama of internet took place against the backdrop of a life and death fear of nuclear war between the United States of America and Union of Soviet Socialist Republics.</a:t>
            </a:r>
          </a:p>
          <a:p>
            <a:r>
              <a:rPr lang="en-US" dirty="0" smtClean="0"/>
              <a:t>USSR launch of Sputnik 1on 4 Oct 1957</a:t>
            </a:r>
          </a:p>
          <a:p>
            <a:r>
              <a:rPr lang="en-US" dirty="0" smtClean="0"/>
              <a:t>R-7 Rocket</a:t>
            </a:r>
          </a:p>
          <a:p>
            <a:pPr>
              <a:buNone/>
            </a:pPr>
            <a:r>
              <a:rPr lang="en-US" dirty="0" smtClean="0"/>
              <a:t>                       ICBM(Inter Continental Ballistic Missile)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Tigred</a:t>
            </a:r>
            <a:r>
              <a:rPr lang="en-US" dirty="0" smtClean="0"/>
              <a:t> US bureaucracy and science community(specially Physics and Math)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 rot="16200000" flipH="1" flipV="1">
            <a:off x="1790700" y="3543300"/>
            <a:ext cx="457200" cy="838200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5715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NASA(National Aeronautics And Space Administration)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5029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ARPA (Advance Research Project Agency)</a:t>
            </a:r>
          </a:p>
        </p:txBody>
      </p:sp>
      <p:sp>
        <p:nvSpPr>
          <p:cNvPr id="6" name="Left Brace 5"/>
          <p:cNvSpPr/>
          <p:nvPr/>
        </p:nvSpPr>
        <p:spPr>
          <a:xfrm>
            <a:off x="838200" y="1371600"/>
            <a:ext cx="304800" cy="19812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45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1958</a:t>
            </a:r>
            <a:endParaRPr lang="en-US" sz="2800" b="1" dirty="0"/>
          </a:p>
        </p:txBody>
      </p:sp>
      <p:sp>
        <p:nvSpPr>
          <p:cNvPr id="9" name="Curved Left Arrow 8"/>
          <p:cNvSpPr/>
          <p:nvPr/>
        </p:nvSpPr>
        <p:spPr>
          <a:xfrm>
            <a:off x="7086600" y="2362200"/>
            <a:ext cx="1143000" cy="3200400"/>
          </a:xfrm>
          <a:prstGeom prst="curvedLeftArrow">
            <a:avLst>
              <a:gd name="adj1" fmla="val 17484"/>
              <a:gd name="adj2" fmla="val 50000"/>
              <a:gd name="adj3" fmla="val 2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419600"/>
            <a:ext cx="35052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MANAGE THE FORMATION OF INTERNET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6019800"/>
            <a:ext cx="3886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1969- ARPANET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Internet and new media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and new media</dc:title>
  <dc:creator>Lenovo</dc:creator>
  <cp:lastModifiedBy>Lenovo</cp:lastModifiedBy>
  <cp:revision>6</cp:revision>
  <dcterms:created xsi:type="dcterms:W3CDTF">2021-07-08T05:48:17Z</dcterms:created>
  <dcterms:modified xsi:type="dcterms:W3CDTF">2021-07-08T06:32:34Z</dcterms:modified>
</cp:coreProperties>
</file>